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5" r:id="rId7"/>
    <p:sldId id="1327" r:id="rId8"/>
    <p:sldId id="1323" r:id="rId9"/>
    <p:sldId id="1326" r:id="rId10"/>
    <p:sldId id="1321" r:id="rId11"/>
    <p:sldId id="132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5"/>
            <p14:sldId id="1327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13" d="100"/>
          <a:sy n="113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10/4/17 8:10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10/4/17 8:09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NULL"/><Relationship Id="rId26" Type="http://schemas.openxmlformats.org/officeDocument/2006/relationships/image" Target="../media/image1.png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4" Type="http://schemas.openxmlformats.org/officeDocument/2006/relationships/hyperlink" Target="https://www.meetup.com/net-user-group-koeln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meetup.com/Xamarin-Cologne-User-Grou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112417" y="2234460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208837" y="2125662"/>
            <a:ext cx="1447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9144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2237" y="5445124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 Corner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1785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7" y="958285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67857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35</TotalTime>
  <Words>207</Words>
  <Application>Microsoft Macintosh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Speakers</vt:lpstr>
      <vt:lpstr>Agenda</vt:lpstr>
      <vt:lpstr>Speakers Corner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38</cp:revision>
  <dcterms:created xsi:type="dcterms:W3CDTF">2017-02-22T22:03:09Z</dcterms:created>
  <dcterms:modified xsi:type="dcterms:W3CDTF">2017-10-04T18:15:26Z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